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3/3/2023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3/3/2023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B39D6-3921-44C5-B599-C8A52704EC3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78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OUTDOORS TRAINING IKE based in ATTICA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is31.300,00 € out of which 15.650,00 €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43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195</Words>
  <Application>Microsoft Office PowerPoint</Application>
  <PresentationFormat>Προσαρμογή</PresentationFormat>
  <Paragraphs>24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Michalis Britzolakis</cp:lastModifiedBy>
  <cp:revision>66</cp:revision>
  <dcterms:created xsi:type="dcterms:W3CDTF">2018-02-13T12:16:57Z</dcterms:created>
  <dcterms:modified xsi:type="dcterms:W3CDTF">2023-03-03T14:17:54Z</dcterms:modified>
</cp:coreProperties>
</file>